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62" r:id="rId4"/>
    <p:sldId id="263" r:id="rId5"/>
    <p:sldId id="264" r:id="rId6"/>
    <p:sldId id="266" r:id="rId7"/>
    <p:sldId id="273" r:id="rId8"/>
    <p:sldId id="279" r:id="rId9"/>
    <p:sldId id="280" r:id="rId10"/>
    <p:sldId id="281" r:id="rId11"/>
    <p:sldId id="284" r:id="rId12"/>
    <p:sldId id="285" r:id="rId13"/>
    <p:sldId id="286" r:id="rId14"/>
    <p:sldId id="287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34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61708" y="2091263"/>
            <a:ext cx="9068586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7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62100" y="4682062"/>
            <a:ext cx="9070848" cy="45720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6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5318760" y="1341255"/>
            <a:ext cx="1554480" cy="527213"/>
          </a:xfrm>
        </p:spPr>
        <p:txBody>
          <a:bodyPr/>
          <a:lstStyle>
            <a:lvl1pPr algn="ctr">
              <a:defRPr sz="13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980F4D49-B921-47BA-97A9-5E13B4CAE842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453896" y="5211060"/>
            <a:ext cx="5905500" cy="22860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8606919" y="5212080"/>
            <a:ext cx="211188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CC54C27-87E5-4A39-9243-7AA8B216ED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16421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4D49-B921-47BA-97A9-5E13B4CAE842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4C27-87E5-4A39-9243-7AA8B216ED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5314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4D49-B921-47BA-97A9-5E13B4CAE842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4C27-87E5-4A39-9243-7AA8B216ED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5717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4D49-B921-47BA-97A9-5E13B4CAE842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4C27-87E5-4A39-9243-7AA8B216ED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0879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 dpi="0" rotWithShape="1">
            <a:blip r:embed="rId2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447800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5250180" y="1267730"/>
            <a:ext cx="1691640" cy="645295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3623" y="2094309"/>
            <a:ext cx="9070848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7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63624" y="4682062"/>
            <a:ext cx="9070848" cy="4572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321808" y="1344502"/>
            <a:ext cx="1554480" cy="530352"/>
          </a:xfrm>
        </p:spPr>
        <p:txBody>
          <a:bodyPr/>
          <a:lstStyle>
            <a:lvl1pPr algn="ctr">
              <a:defRPr lang="en-US" sz="13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980F4D49-B921-47BA-97A9-5E13B4CAE842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53553" y="5211060"/>
            <a:ext cx="5907024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04504" y="5211060"/>
            <a:ext cx="2112264" cy="228600"/>
          </a:xfrm>
        </p:spPr>
        <p:txBody>
          <a:bodyPr/>
          <a:lstStyle/>
          <a:p>
            <a:fld id="{0CC54C27-87E5-4A39-9243-7AA8B216ED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7758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0320" y="2103120"/>
            <a:ext cx="4754880" cy="374904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4D49-B921-47BA-97A9-5E13B4CAE842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4C27-87E5-4A39-9243-7AA8B216ED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4474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55898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3368" y="2074334"/>
            <a:ext cx="475488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3368" y="2756581"/>
            <a:ext cx="475488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4D49-B921-47BA-97A9-5E13B4CAE842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4C27-87E5-4A39-9243-7AA8B216ED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054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4D49-B921-47BA-97A9-5E13B4CAE842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4C27-87E5-4A39-9243-7AA8B216ED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946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4D49-B921-47BA-97A9-5E13B4CAE842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C54C27-87E5-4A39-9243-7AA8B216ED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36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245529" y="237744"/>
            <a:ext cx="8531352" cy="638251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7392"/>
            <a:ext cx="2430780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8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09600"/>
            <a:ext cx="7772400" cy="53340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0780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0F4D49-B921-47BA-97A9-5E13B4CAE842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10393677" y="6223002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C54C27-87E5-4A39-9243-7AA8B216ED52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300235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9020386" y="237744"/>
            <a:ext cx="2926080" cy="6382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96400" y="603504"/>
            <a:ext cx="2432304" cy="1645920"/>
          </a:xfrm>
        </p:spPr>
        <p:txBody>
          <a:bodyPr anchor="b">
            <a:noAutofit/>
          </a:bodyPr>
          <a:lstStyle>
            <a:lvl1pPr algn="l">
              <a:defRPr sz="28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8531352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96400" y="2286000"/>
            <a:ext cx="2432304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980F4D49-B921-47BA-97A9-5E13B4CAE842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10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396728" y="6227064"/>
            <a:ext cx="146304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CC54C27-87E5-4A39-9243-7AA8B216ED5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57546" y="374904"/>
            <a:ext cx="2651760" cy="6108192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183763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4320" y="6307672"/>
            <a:ext cx="27432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980F4D49-B921-47BA-97A9-5E13B4CAE842}" type="datetimeFigureOut">
              <a:rPr lang="ru-RU" smtClean="0"/>
              <a:t>16.08.2023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89960" y="6307672"/>
            <a:ext cx="52120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6307672"/>
            <a:ext cx="146304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0CC54C27-87E5-4A39-9243-7AA8B216ED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4714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8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D7C329E-B1A5-46C6-A41A-28318D21B3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9052" y="2319862"/>
            <a:ext cx="9068586" cy="2590800"/>
          </a:xfrm>
        </p:spPr>
        <p:txBody>
          <a:bodyPr/>
          <a:lstStyle/>
          <a:p>
            <a:r>
              <a:rPr lang="ru-RU" sz="4800" dirty="0"/>
              <a:t>Качество и безопасность детских товаров и школьных принадлежностей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E514EA89-B3ED-4B51-84F6-1FC5BC1B55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186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40A8881-04DC-40E3-AAF1-972B52771F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2363" y="312536"/>
            <a:ext cx="9207273" cy="6232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11685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94A91B8-337A-4199-881D-8A020F7096A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1612"/>
          <a:stretch/>
        </p:blipFill>
        <p:spPr>
          <a:xfrm>
            <a:off x="321420" y="362856"/>
            <a:ext cx="5774580" cy="37592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D846FD-504D-46D9-9357-AB0CFD64E97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0106"/>
          <a:stretch/>
        </p:blipFill>
        <p:spPr>
          <a:xfrm>
            <a:off x="6198561" y="2935515"/>
            <a:ext cx="5672019" cy="3617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842267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74B45CC-73D0-4143-AFD6-1FE7A10A854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2011"/>
          <a:stretch/>
        </p:blipFill>
        <p:spPr>
          <a:xfrm>
            <a:off x="442302" y="464458"/>
            <a:ext cx="5058611" cy="35810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DA51964-5A33-4F07-9C2B-FE5DE41F953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8413"/>
          <a:stretch/>
        </p:blipFill>
        <p:spPr>
          <a:xfrm>
            <a:off x="5667444" y="3323772"/>
            <a:ext cx="5910836" cy="30008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913386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5FF96C0-A0A8-4381-BB7C-BC4F000ED5E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6028"/>
          <a:stretch/>
        </p:blipFill>
        <p:spPr>
          <a:xfrm>
            <a:off x="532637" y="435429"/>
            <a:ext cx="5627044" cy="29935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45C4964-4B78-4386-82A9-D0EB26423E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52593"/>
          <a:stretch/>
        </p:blipFill>
        <p:spPr>
          <a:xfrm>
            <a:off x="5499880" y="3585028"/>
            <a:ext cx="6072398" cy="28375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88890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EFDAB86-7E3B-4387-B8BF-4CFE8DA17A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7309" y="523181"/>
            <a:ext cx="8597382" cy="58116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39014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8B8E140-9DEC-4D7D-A765-C1A4C53FD7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1244" y="406696"/>
            <a:ext cx="11469511" cy="6044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29156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5D4B3C0-526A-4963-B817-E0F4D8FAB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1816" y="928748"/>
            <a:ext cx="7788368" cy="50005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06500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8612BAA-679D-4DA6-8C7E-9D358C6D92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52204" y="371203"/>
            <a:ext cx="8287592" cy="6115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859401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92D6A7A-4C86-4469-8747-8E94EDBD51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352" y="1536898"/>
            <a:ext cx="11725296" cy="37842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87389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CBBA11D-3C73-4746-B6BF-3942F660C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2494" y="383721"/>
            <a:ext cx="5067011" cy="6090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483280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3C0142B-7A6D-497C-937A-B78A3ECB9A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6641" y="575861"/>
            <a:ext cx="8458717" cy="57062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44823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EA1A5DD-D63C-47D0-ADD9-BE635C134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92" y="375854"/>
            <a:ext cx="8629615" cy="61062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23135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ADD6D30-FFCB-481F-9153-EA93E3613C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404812"/>
            <a:ext cx="8686800" cy="60483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6580506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">
  <a:themeElements>
    <a:clrScheme name="Савон">
      <a:dk1>
        <a:sysClr val="windowText" lastClr="000000"/>
      </a:dk1>
      <a:lt1>
        <a:sysClr val="window" lastClr="FFFFFF"/>
      </a:lt1>
      <a:dk2>
        <a:srgbClr val="1485A4"/>
      </a:dk2>
      <a:lt2>
        <a:srgbClr val="E3DED1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F49100"/>
      </a:hlink>
      <a:folHlink>
        <a:srgbClr val="739D9B"/>
      </a:folHlink>
    </a:clrScheme>
    <a:fontScheme name="Савон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Савон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avon" id="{1306E473-ED32-493B-A2D0-240A757EDD34}" vid="{C20BADFE-D095-436F-9677-9264042809F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Савон</Template>
  <TotalTime>69</TotalTime>
  <Words>8</Words>
  <Application>Microsoft Office PowerPoint</Application>
  <PresentationFormat>Широкоэкранный</PresentationFormat>
  <Paragraphs>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Century Gothic</vt:lpstr>
      <vt:lpstr>Garamond</vt:lpstr>
      <vt:lpstr>Савон</vt:lpstr>
      <vt:lpstr>Качество и безопасность детских товаров и школьных принадлежностей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Качество и безопасность детских товаров и школьных принадлежностей</dc:title>
  <dc:creator>User</dc:creator>
  <cp:lastModifiedBy>User</cp:lastModifiedBy>
  <cp:revision>8</cp:revision>
  <dcterms:created xsi:type="dcterms:W3CDTF">2023-08-16T06:43:05Z</dcterms:created>
  <dcterms:modified xsi:type="dcterms:W3CDTF">2023-08-16T08:59:59Z</dcterms:modified>
</cp:coreProperties>
</file>