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63" r:id="rId5"/>
    <p:sldId id="264" r:id="rId6"/>
    <p:sldId id="266" r:id="rId7"/>
    <p:sldId id="273" r:id="rId8"/>
    <p:sldId id="279" r:id="rId9"/>
    <p:sldId id="280" r:id="rId10"/>
    <p:sldId id="281" r:id="rId11"/>
    <p:sldId id="28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642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3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57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5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4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5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94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3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023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37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0F4D49-B921-47BA-97A9-5E13B4CAE842}" type="datetimeFigureOut">
              <a:rPr lang="ru-RU" smtClean="0"/>
              <a:t>16.08.2023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C54C27-87E5-4A39-9243-7AA8B216E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14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C329E-B1A5-46C6-A41A-28318D21B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52" y="2319862"/>
            <a:ext cx="9068586" cy="2590800"/>
          </a:xfrm>
        </p:spPr>
        <p:txBody>
          <a:bodyPr/>
          <a:lstStyle/>
          <a:p>
            <a:r>
              <a:rPr lang="ru-RU" sz="4800" dirty="0"/>
              <a:t>Качество и безопасность детских товаров и школьных принадлежностей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14EA89-B3ED-4B51-84F6-1FC5BC1B55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8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0A8881-04DC-40E3-AAF1-972B52771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63" y="312536"/>
            <a:ext cx="9207273" cy="623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68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4A91B8-337A-4199-881D-8A020F709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12"/>
          <a:stretch/>
        </p:blipFill>
        <p:spPr>
          <a:xfrm>
            <a:off x="321420" y="362856"/>
            <a:ext cx="5774580" cy="375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846FD-504D-46D9-9357-AB0CFD64E9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106"/>
          <a:stretch/>
        </p:blipFill>
        <p:spPr>
          <a:xfrm>
            <a:off x="6198561" y="2935515"/>
            <a:ext cx="5672019" cy="361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226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4B45CC-73D0-4143-AFD6-1FE7A10A8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011"/>
          <a:stretch/>
        </p:blipFill>
        <p:spPr>
          <a:xfrm>
            <a:off x="442302" y="464458"/>
            <a:ext cx="5058611" cy="358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A51964-5A33-4F07-9C2B-FE5DE41F9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13"/>
          <a:stretch/>
        </p:blipFill>
        <p:spPr>
          <a:xfrm>
            <a:off x="5667444" y="3323772"/>
            <a:ext cx="5910836" cy="300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133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FF96C0-A0A8-4381-BB7C-BC4F000ED5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028"/>
          <a:stretch/>
        </p:blipFill>
        <p:spPr>
          <a:xfrm>
            <a:off x="532637" y="435429"/>
            <a:ext cx="5627044" cy="299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5C4964-4B78-4386-82A9-D0EB26423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593"/>
          <a:stretch/>
        </p:blipFill>
        <p:spPr>
          <a:xfrm>
            <a:off x="5499880" y="3585028"/>
            <a:ext cx="6072398" cy="283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8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FDAB86-7E3B-4387-B8BF-4CFE8DA17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09" y="523181"/>
            <a:ext cx="8597382" cy="5811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901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B8E140-9DEC-4D7D-A765-C1A4C53FD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" y="406696"/>
            <a:ext cx="11469511" cy="6044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91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D4B3C0-526A-4963-B817-E0F4D8FA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816" y="928748"/>
            <a:ext cx="7788368" cy="500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65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612BAA-679D-4DA6-8C7E-9D358C6D9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204" y="371203"/>
            <a:ext cx="8287592" cy="611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594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2D6A7A-4C86-4469-8747-8E94EDBD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52" y="1536898"/>
            <a:ext cx="11725296" cy="3784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38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BBA11D-3C73-4746-B6BF-3942F660C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494" y="383721"/>
            <a:ext cx="5067011" cy="6090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3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C0142B-7A6D-497C-937A-B78A3ECB9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641" y="575861"/>
            <a:ext cx="8458717" cy="5706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82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A1A5DD-D63C-47D0-ADD9-BE635C13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92" y="375854"/>
            <a:ext cx="8629615" cy="610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13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DD6D30-FFCB-481F-9153-EA93E361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4812"/>
            <a:ext cx="8686800" cy="60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5805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69</TotalTime>
  <Words>8</Words>
  <Application>Microsoft Office PowerPoint</Application>
  <PresentationFormat>Широкоэкранный</PresentationFormat>
  <Paragraphs>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Century Gothic</vt:lpstr>
      <vt:lpstr>Garamond</vt:lpstr>
      <vt:lpstr>Савон</vt:lpstr>
      <vt:lpstr>Качество и безопасность детских товаров и школьных принадлежностей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и безопасность детских товаров и школьных принадлежностей</dc:title>
  <dc:creator>User</dc:creator>
  <cp:lastModifiedBy>User</cp:lastModifiedBy>
  <cp:revision>8</cp:revision>
  <dcterms:created xsi:type="dcterms:W3CDTF">2023-08-16T06:43:05Z</dcterms:created>
  <dcterms:modified xsi:type="dcterms:W3CDTF">2023-08-16T08:59:59Z</dcterms:modified>
</cp:coreProperties>
</file>