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59" r:id="rId3"/>
    <p:sldId id="258" r:id="rId4"/>
    <p:sldId id="264" r:id="rId5"/>
    <p:sldId id="263" r:id="rId6"/>
  </p:sldIdLst>
  <p:sldSz cx="12192000" cy="6858000"/>
  <p:notesSz cx="4657725" cy="6888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68DA-04CD-4C08-99DF-240E3D57B3E4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A688-328E-49BE-8E36-4FF33536C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234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68DA-04CD-4C08-99DF-240E3D57B3E4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A688-328E-49BE-8E36-4FF33536C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036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68DA-04CD-4C08-99DF-240E3D57B3E4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A688-328E-49BE-8E36-4FF33536C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81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68DA-04CD-4C08-99DF-240E3D57B3E4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A688-328E-49BE-8E36-4FF33536C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704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68DA-04CD-4C08-99DF-240E3D57B3E4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A688-328E-49BE-8E36-4FF33536C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418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68DA-04CD-4C08-99DF-240E3D57B3E4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A688-328E-49BE-8E36-4FF33536C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43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68DA-04CD-4C08-99DF-240E3D57B3E4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A688-328E-49BE-8E36-4FF33536C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440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68DA-04CD-4C08-99DF-240E3D57B3E4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A688-328E-49BE-8E36-4FF33536C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368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68DA-04CD-4C08-99DF-240E3D57B3E4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A688-328E-49BE-8E36-4FF33536C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296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68DA-04CD-4C08-99DF-240E3D57B3E4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A688-328E-49BE-8E36-4FF33536C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317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68DA-04CD-4C08-99DF-240E3D57B3E4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A688-328E-49BE-8E36-4FF33536C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049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068DA-04CD-4C08-99DF-240E3D57B3E4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BA688-328E-49BE-8E36-4FF33536C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431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5800" y="300446"/>
            <a:ext cx="11086374" cy="6400801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01502"/>
              </p:ext>
            </p:extLst>
          </p:nvPr>
        </p:nvGraphicFramePr>
        <p:xfrm>
          <a:off x="899886" y="1122361"/>
          <a:ext cx="10680339" cy="53437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60113">
                  <a:extLst>
                    <a:ext uri="{9D8B030D-6E8A-4147-A177-3AD203B41FA5}">
                      <a16:colId xmlns:a16="http://schemas.microsoft.com/office/drawing/2014/main" val="1061510412"/>
                    </a:ext>
                  </a:extLst>
                </a:gridCol>
                <a:gridCol w="3560113">
                  <a:extLst>
                    <a:ext uri="{9D8B030D-6E8A-4147-A177-3AD203B41FA5}">
                      <a16:colId xmlns:a16="http://schemas.microsoft.com/office/drawing/2014/main" val="3568706149"/>
                    </a:ext>
                  </a:extLst>
                </a:gridCol>
                <a:gridCol w="3560113">
                  <a:extLst>
                    <a:ext uri="{9D8B030D-6E8A-4147-A177-3AD203B41FA5}">
                      <a16:colId xmlns:a16="http://schemas.microsoft.com/office/drawing/2014/main" val="420878958"/>
                    </a:ext>
                  </a:extLst>
                </a:gridCol>
              </a:tblGrid>
              <a:tr h="1075092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Czizh Body" panose="02000500000000000000" pitchFamily="2" charset="0"/>
                        </a:rPr>
                        <a:t>Станция </a:t>
                      </a:r>
                      <a:endParaRPr lang="ru-RU" sz="2800" b="1" dirty="0">
                        <a:latin typeface="Czizh Body" panose="02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Czizh Body" panose="02000500000000000000" pitchFamily="2" charset="0"/>
                        </a:rPr>
                        <a:t>Баллы </a:t>
                      </a:r>
                      <a:endParaRPr lang="ru-RU" sz="2800" b="1" dirty="0">
                        <a:latin typeface="Czizh Body" panose="02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Czizh Body" panose="02000500000000000000" pitchFamily="2" charset="0"/>
                        </a:rPr>
                        <a:t>Отметка</a:t>
                      </a:r>
                      <a:r>
                        <a:rPr lang="ru-RU" sz="2800" b="1" baseline="0" dirty="0" smtClean="0">
                          <a:latin typeface="Czizh Body" panose="02000500000000000000" pitchFamily="2" charset="0"/>
                        </a:rPr>
                        <a:t> о прохождении </a:t>
                      </a:r>
                      <a:endParaRPr lang="ru-RU" sz="2800" b="1" dirty="0">
                        <a:latin typeface="Czizh Body" panose="02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778730"/>
                  </a:ext>
                </a:extLst>
              </a:tr>
              <a:tr h="853732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Czizh Body" panose="02000500000000000000" pitchFamily="2" charset="0"/>
                        </a:rPr>
                        <a:t>Героическая </a:t>
                      </a:r>
                      <a:endParaRPr lang="ru-RU" sz="2800" b="1" dirty="0">
                        <a:latin typeface="Czizh Body" panose="02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9771580"/>
                  </a:ext>
                </a:extLst>
              </a:tr>
              <a:tr h="853732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Czizh Body" panose="02000500000000000000" pitchFamily="2" charset="0"/>
                        </a:rPr>
                        <a:t>Музыкально-игровая</a:t>
                      </a:r>
                      <a:r>
                        <a:rPr lang="ru-RU" sz="2800" b="1" baseline="0" dirty="0" smtClean="0">
                          <a:latin typeface="Czizh Body" panose="02000500000000000000" pitchFamily="2" charset="0"/>
                        </a:rPr>
                        <a:t> </a:t>
                      </a:r>
                      <a:endParaRPr lang="ru-RU" sz="2800" b="1" dirty="0">
                        <a:latin typeface="Czizh Body" panose="02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662581"/>
                  </a:ext>
                </a:extLst>
              </a:tr>
              <a:tr h="853732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Czizh Body" panose="02000500000000000000" pitchFamily="2" charset="0"/>
                        </a:rPr>
                        <a:t>Историческая</a:t>
                      </a:r>
                      <a:r>
                        <a:rPr lang="ru-RU" sz="2800" b="1" baseline="0" dirty="0" smtClean="0">
                          <a:latin typeface="Czizh Body" panose="02000500000000000000" pitchFamily="2" charset="0"/>
                        </a:rPr>
                        <a:t> </a:t>
                      </a:r>
                      <a:endParaRPr lang="ru-RU" sz="2800" b="1" dirty="0">
                        <a:latin typeface="Czizh Body" panose="02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8459752"/>
                  </a:ext>
                </a:extLst>
              </a:tr>
              <a:tr h="853732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Czizh Body" panose="02000500000000000000" pitchFamily="2" charset="0"/>
                        </a:rPr>
                        <a:t>Географическая </a:t>
                      </a:r>
                      <a:endParaRPr lang="ru-RU" sz="2800" b="1" dirty="0">
                        <a:latin typeface="Czizh Body" panose="02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474556"/>
                  </a:ext>
                </a:extLst>
              </a:tr>
              <a:tr h="853732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Czizh Body" panose="02000500000000000000" pitchFamily="2" charset="0"/>
                        </a:rPr>
                        <a:t>Архитектурная </a:t>
                      </a:r>
                      <a:endParaRPr lang="ru-RU" sz="2800" b="1" dirty="0">
                        <a:latin typeface="Czizh Body" panose="02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30204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48446" y="234352"/>
            <a:ext cx="734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Czizh Body" panose="02000500000000000000" pitchFamily="2" charset="0"/>
              </a:rPr>
              <a:t>Маршрутный лист </a:t>
            </a:r>
          </a:p>
          <a:p>
            <a:r>
              <a:rPr lang="ru-RU" sz="2800" b="1" dirty="0">
                <a:latin typeface="Czizh Body" panose="02000500000000000000" pitchFamily="2" charset="0"/>
              </a:rPr>
              <a:t>Команда 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75719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18456" y="300446"/>
            <a:ext cx="11053717" cy="6413863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661000"/>
              </p:ext>
            </p:extLst>
          </p:nvPr>
        </p:nvGraphicFramePr>
        <p:xfrm>
          <a:off x="899886" y="1122363"/>
          <a:ext cx="10680339" cy="52457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60113">
                  <a:extLst>
                    <a:ext uri="{9D8B030D-6E8A-4147-A177-3AD203B41FA5}">
                      <a16:colId xmlns:a16="http://schemas.microsoft.com/office/drawing/2014/main" val="1061510412"/>
                    </a:ext>
                  </a:extLst>
                </a:gridCol>
                <a:gridCol w="3560113">
                  <a:extLst>
                    <a:ext uri="{9D8B030D-6E8A-4147-A177-3AD203B41FA5}">
                      <a16:colId xmlns:a16="http://schemas.microsoft.com/office/drawing/2014/main" val="3568706149"/>
                    </a:ext>
                  </a:extLst>
                </a:gridCol>
                <a:gridCol w="3560113">
                  <a:extLst>
                    <a:ext uri="{9D8B030D-6E8A-4147-A177-3AD203B41FA5}">
                      <a16:colId xmlns:a16="http://schemas.microsoft.com/office/drawing/2014/main" val="420878958"/>
                    </a:ext>
                  </a:extLst>
                </a:gridCol>
              </a:tblGrid>
              <a:tr h="1055382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Czizh Body" panose="02000500000000000000" pitchFamily="2" charset="0"/>
                        </a:rPr>
                        <a:t>Станция </a:t>
                      </a:r>
                      <a:endParaRPr lang="ru-RU" sz="2800" b="1" dirty="0">
                        <a:latin typeface="Czizh Body" panose="02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Czizh Body" panose="02000500000000000000" pitchFamily="2" charset="0"/>
                        </a:rPr>
                        <a:t>Баллы </a:t>
                      </a:r>
                      <a:endParaRPr lang="ru-RU" sz="2800" b="1" dirty="0">
                        <a:latin typeface="Czizh Body" panose="02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Czizh Body" panose="02000500000000000000" pitchFamily="2" charset="0"/>
                        </a:rPr>
                        <a:t>Отметка</a:t>
                      </a:r>
                      <a:r>
                        <a:rPr lang="ru-RU" sz="2800" b="1" baseline="0" dirty="0" smtClean="0">
                          <a:latin typeface="Czizh Body" panose="02000500000000000000" pitchFamily="2" charset="0"/>
                        </a:rPr>
                        <a:t> о прохождении </a:t>
                      </a:r>
                      <a:endParaRPr lang="ru-RU" sz="2800" b="1" dirty="0">
                        <a:latin typeface="Czizh Body" panose="02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778730"/>
                  </a:ext>
                </a:extLst>
              </a:tr>
              <a:tr h="83808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Czizh Body" panose="02000500000000000000" pitchFamily="2" charset="0"/>
                        </a:rPr>
                        <a:t>Музыкально-игровая</a:t>
                      </a:r>
                      <a:r>
                        <a:rPr lang="ru-RU" sz="2800" b="1" baseline="0" dirty="0" smtClean="0">
                          <a:latin typeface="Czizh Body" panose="02000500000000000000" pitchFamily="2" charset="0"/>
                        </a:rPr>
                        <a:t> </a:t>
                      </a:r>
                      <a:endParaRPr lang="ru-RU" sz="2800" b="1" dirty="0">
                        <a:latin typeface="Czizh Body" panose="02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849681"/>
                  </a:ext>
                </a:extLst>
              </a:tr>
              <a:tr h="83808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Czizh Body" panose="02000500000000000000" pitchFamily="2" charset="0"/>
                        </a:rPr>
                        <a:t>Историческая</a:t>
                      </a:r>
                      <a:r>
                        <a:rPr lang="ru-RU" sz="2800" b="1" baseline="0" dirty="0" smtClean="0">
                          <a:latin typeface="Czizh Body" panose="02000500000000000000" pitchFamily="2" charset="0"/>
                        </a:rPr>
                        <a:t> </a:t>
                      </a:r>
                      <a:endParaRPr lang="ru-RU" sz="2800" b="1" dirty="0">
                        <a:latin typeface="Czizh Body" panose="02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662581"/>
                  </a:ext>
                </a:extLst>
              </a:tr>
              <a:tr h="83808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Czizh Body" panose="02000500000000000000" pitchFamily="2" charset="0"/>
                        </a:rPr>
                        <a:t>Географическая </a:t>
                      </a:r>
                      <a:endParaRPr lang="ru-RU" sz="2800" b="1" dirty="0">
                        <a:latin typeface="Czizh Body" panose="02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8459752"/>
                  </a:ext>
                </a:extLst>
              </a:tr>
              <a:tr h="83808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Czizh Body" panose="02000500000000000000" pitchFamily="2" charset="0"/>
                        </a:rPr>
                        <a:t>Архитектурная </a:t>
                      </a:r>
                      <a:endParaRPr lang="ru-RU" sz="2800" b="1" dirty="0">
                        <a:latin typeface="Czizh Body" panose="02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474556"/>
                  </a:ext>
                </a:extLst>
              </a:tr>
              <a:tr h="838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zizh Body" panose="02000500000000000000" pitchFamily="2" charset="0"/>
                          <a:ea typeface="+mn-ea"/>
                          <a:cs typeface="+mn-cs"/>
                        </a:rPr>
                        <a:t>Героическая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30204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48446" y="234352"/>
            <a:ext cx="734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Czizh Body" panose="02000500000000000000" pitchFamily="2" charset="0"/>
              </a:rPr>
              <a:t>Маршрутный лист </a:t>
            </a:r>
          </a:p>
          <a:p>
            <a:r>
              <a:rPr lang="ru-RU" sz="2800" b="1" dirty="0">
                <a:latin typeface="Czizh Body" panose="02000500000000000000" pitchFamily="2" charset="0"/>
              </a:rPr>
              <a:t>Команда 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91445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48640" y="300446"/>
            <a:ext cx="11223534" cy="6439988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059914"/>
              </p:ext>
            </p:extLst>
          </p:nvPr>
        </p:nvGraphicFramePr>
        <p:xfrm>
          <a:off x="899886" y="1122360"/>
          <a:ext cx="10680339" cy="53845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60113">
                  <a:extLst>
                    <a:ext uri="{9D8B030D-6E8A-4147-A177-3AD203B41FA5}">
                      <a16:colId xmlns:a16="http://schemas.microsoft.com/office/drawing/2014/main" val="1061510412"/>
                    </a:ext>
                  </a:extLst>
                </a:gridCol>
                <a:gridCol w="3560113">
                  <a:extLst>
                    <a:ext uri="{9D8B030D-6E8A-4147-A177-3AD203B41FA5}">
                      <a16:colId xmlns:a16="http://schemas.microsoft.com/office/drawing/2014/main" val="3568706149"/>
                    </a:ext>
                  </a:extLst>
                </a:gridCol>
                <a:gridCol w="3560113">
                  <a:extLst>
                    <a:ext uri="{9D8B030D-6E8A-4147-A177-3AD203B41FA5}">
                      <a16:colId xmlns:a16="http://schemas.microsoft.com/office/drawing/2014/main" val="420878958"/>
                    </a:ext>
                  </a:extLst>
                </a:gridCol>
              </a:tblGrid>
              <a:tr h="1083305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Czizh Body" panose="02000500000000000000" pitchFamily="2" charset="0"/>
                        </a:rPr>
                        <a:t>Станция </a:t>
                      </a:r>
                      <a:endParaRPr lang="ru-RU" sz="2800" b="1" dirty="0">
                        <a:latin typeface="Czizh Body" panose="02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Czizh Body" panose="02000500000000000000" pitchFamily="2" charset="0"/>
                        </a:rPr>
                        <a:t>Баллы </a:t>
                      </a:r>
                      <a:endParaRPr lang="ru-RU" sz="2800" b="1" dirty="0">
                        <a:latin typeface="Czizh Body" panose="02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Czizh Body" panose="02000500000000000000" pitchFamily="2" charset="0"/>
                        </a:rPr>
                        <a:t>Отметка</a:t>
                      </a:r>
                      <a:r>
                        <a:rPr lang="ru-RU" sz="2800" b="1" baseline="0" dirty="0" smtClean="0">
                          <a:latin typeface="Czizh Body" panose="02000500000000000000" pitchFamily="2" charset="0"/>
                        </a:rPr>
                        <a:t> о прохождении </a:t>
                      </a:r>
                      <a:endParaRPr lang="ru-RU" sz="2800" b="1" dirty="0">
                        <a:latin typeface="Czizh Body" panose="02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778730"/>
                  </a:ext>
                </a:extLst>
              </a:tr>
              <a:tr h="86025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Czizh Body" panose="02000500000000000000" pitchFamily="2" charset="0"/>
                        </a:rPr>
                        <a:t>Историческая</a:t>
                      </a:r>
                      <a:r>
                        <a:rPr lang="ru-RU" sz="2800" b="1" baseline="0" dirty="0" smtClean="0">
                          <a:latin typeface="Czizh Body" panose="02000500000000000000" pitchFamily="2" charset="0"/>
                        </a:rPr>
                        <a:t> </a:t>
                      </a:r>
                      <a:endParaRPr lang="ru-RU" sz="2800" b="1" dirty="0">
                        <a:latin typeface="Czizh Body" panose="02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9771580"/>
                  </a:ext>
                </a:extLst>
              </a:tr>
              <a:tr h="86025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Czizh Body" panose="02000500000000000000" pitchFamily="2" charset="0"/>
                        </a:rPr>
                        <a:t>Географическая </a:t>
                      </a:r>
                      <a:endParaRPr lang="ru-RU" sz="2800" b="1" dirty="0">
                        <a:latin typeface="Czizh Body" panose="02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849681"/>
                  </a:ext>
                </a:extLst>
              </a:tr>
              <a:tr h="86025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Czizh Body" panose="02000500000000000000" pitchFamily="2" charset="0"/>
                        </a:rPr>
                        <a:t>Архитектурная </a:t>
                      </a:r>
                      <a:endParaRPr lang="ru-RU" sz="2800" b="1" dirty="0">
                        <a:latin typeface="Czizh Body" panose="02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662581"/>
                  </a:ext>
                </a:extLst>
              </a:tr>
              <a:tr h="86025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Czizh Body" panose="02000500000000000000" pitchFamily="2" charset="0"/>
                        </a:rPr>
                        <a:t>Героическая </a:t>
                      </a:r>
                      <a:endParaRPr lang="ru-RU" sz="2800" b="1" dirty="0">
                        <a:latin typeface="Czizh Body" panose="02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8459752"/>
                  </a:ext>
                </a:extLst>
              </a:tr>
              <a:tr h="86025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Czizh Body" panose="02000500000000000000" pitchFamily="2" charset="0"/>
                        </a:rPr>
                        <a:t>Музыкально-игровая</a:t>
                      </a:r>
                      <a:r>
                        <a:rPr lang="ru-RU" sz="2800" b="1" baseline="0" dirty="0" smtClean="0">
                          <a:latin typeface="Czizh Body" panose="02000500000000000000" pitchFamily="2" charset="0"/>
                        </a:rPr>
                        <a:t> </a:t>
                      </a:r>
                      <a:endParaRPr lang="ru-RU" sz="2800" b="1" dirty="0">
                        <a:latin typeface="Czizh Body" panose="02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47455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48446" y="234352"/>
            <a:ext cx="734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Czizh Body" panose="02000500000000000000" pitchFamily="2" charset="0"/>
              </a:rPr>
              <a:t>Маршрутный лист </a:t>
            </a:r>
          </a:p>
          <a:p>
            <a:r>
              <a:rPr lang="ru-RU" sz="2800" b="1" dirty="0">
                <a:latin typeface="Czizh Body" panose="02000500000000000000" pitchFamily="2" charset="0"/>
              </a:rPr>
              <a:t>Команда 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94977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48640" y="300446"/>
            <a:ext cx="11223534" cy="6439988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185134"/>
              </p:ext>
            </p:extLst>
          </p:nvPr>
        </p:nvGraphicFramePr>
        <p:xfrm>
          <a:off x="899886" y="1122360"/>
          <a:ext cx="10680339" cy="53845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60113">
                  <a:extLst>
                    <a:ext uri="{9D8B030D-6E8A-4147-A177-3AD203B41FA5}">
                      <a16:colId xmlns:a16="http://schemas.microsoft.com/office/drawing/2014/main" val="1061510412"/>
                    </a:ext>
                  </a:extLst>
                </a:gridCol>
                <a:gridCol w="3560113">
                  <a:extLst>
                    <a:ext uri="{9D8B030D-6E8A-4147-A177-3AD203B41FA5}">
                      <a16:colId xmlns:a16="http://schemas.microsoft.com/office/drawing/2014/main" val="3568706149"/>
                    </a:ext>
                  </a:extLst>
                </a:gridCol>
                <a:gridCol w="3560113">
                  <a:extLst>
                    <a:ext uri="{9D8B030D-6E8A-4147-A177-3AD203B41FA5}">
                      <a16:colId xmlns:a16="http://schemas.microsoft.com/office/drawing/2014/main" val="420878958"/>
                    </a:ext>
                  </a:extLst>
                </a:gridCol>
              </a:tblGrid>
              <a:tr h="1083305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Czizh Body" panose="02000500000000000000" pitchFamily="2" charset="0"/>
                        </a:rPr>
                        <a:t>Станция </a:t>
                      </a:r>
                      <a:endParaRPr lang="ru-RU" sz="2800" b="1" dirty="0">
                        <a:latin typeface="Czizh Body" panose="02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Czizh Body" panose="02000500000000000000" pitchFamily="2" charset="0"/>
                        </a:rPr>
                        <a:t>Баллы </a:t>
                      </a:r>
                      <a:endParaRPr lang="ru-RU" sz="2800" b="1" dirty="0">
                        <a:latin typeface="Czizh Body" panose="02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Czizh Body" panose="02000500000000000000" pitchFamily="2" charset="0"/>
                        </a:rPr>
                        <a:t>Отметка</a:t>
                      </a:r>
                      <a:r>
                        <a:rPr lang="ru-RU" sz="2800" b="1" baseline="0" dirty="0" smtClean="0">
                          <a:latin typeface="Czizh Body" panose="02000500000000000000" pitchFamily="2" charset="0"/>
                        </a:rPr>
                        <a:t> о прохождении </a:t>
                      </a:r>
                      <a:endParaRPr lang="ru-RU" sz="2800" b="1" dirty="0">
                        <a:latin typeface="Czizh Body" panose="02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778730"/>
                  </a:ext>
                </a:extLst>
              </a:tr>
              <a:tr h="86025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Czizh Body" panose="02000500000000000000" pitchFamily="2" charset="0"/>
                        </a:rPr>
                        <a:t>Географическая </a:t>
                      </a:r>
                      <a:endParaRPr lang="ru-RU" sz="2800" b="1" dirty="0">
                        <a:latin typeface="Czizh Body" panose="02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9771580"/>
                  </a:ext>
                </a:extLst>
              </a:tr>
              <a:tr h="86025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Czizh Body" panose="02000500000000000000" pitchFamily="2" charset="0"/>
                        </a:rPr>
                        <a:t>Архитектурная </a:t>
                      </a:r>
                      <a:endParaRPr lang="ru-RU" sz="2800" b="1" dirty="0">
                        <a:latin typeface="Czizh Body" panose="02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849681"/>
                  </a:ext>
                </a:extLst>
              </a:tr>
              <a:tr h="86025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Czizh Body" panose="02000500000000000000" pitchFamily="2" charset="0"/>
                        </a:rPr>
                        <a:t>Героическая </a:t>
                      </a:r>
                      <a:endParaRPr lang="ru-RU" sz="2800" b="1" dirty="0">
                        <a:latin typeface="Czizh Body" panose="02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662581"/>
                  </a:ext>
                </a:extLst>
              </a:tr>
              <a:tr h="86025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Czizh Body" panose="02000500000000000000" pitchFamily="2" charset="0"/>
                        </a:rPr>
                        <a:t>Музыкально-игровая</a:t>
                      </a:r>
                      <a:r>
                        <a:rPr lang="ru-RU" sz="2800" b="1" baseline="0" dirty="0" smtClean="0">
                          <a:latin typeface="Czizh Body" panose="02000500000000000000" pitchFamily="2" charset="0"/>
                        </a:rPr>
                        <a:t> </a:t>
                      </a:r>
                      <a:endParaRPr lang="ru-RU" sz="2800" b="1" dirty="0">
                        <a:latin typeface="Czizh Body" panose="02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8459752"/>
                  </a:ext>
                </a:extLst>
              </a:tr>
              <a:tr h="86025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Czizh Body" panose="02000500000000000000" pitchFamily="2" charset="0"/>
                        </a:rPr>
                        <a:t>Историческая</a:t>
                      </a:r>
                      <a:r>
                        <a:rPr lang="ru-RU" sz="2800" b="1" baseline="0" dirty="0" smtClean="0">
                          <a:latin typeface="Czizh Body" panose="02000500000000000000" pitchFamily="2" charset="0"/>
                        </a:rPr>
                        <a:t> </a:t>
                      </a:r>
                      <a:endParaRPr lang="ru-RU" sz="2800" b="1" dirty="0">
                        <a:latin typeface="Czizh Body" panose="02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47455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48446" y="234352"/>
            <a:ext cx="734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Czizh Body" panose="02000500000000000000" pitchFamily="2" charset="0"/>
              </a:rPr>
              <a:t>Маршрутный лист </a:t>
            </a:r>
          </a:p>
          <a:p>
            <a:r>
              <a:rPr lang="ru-RU" sz="2800" b="1" dirty="0">
                <a:latin typeface="Czizh Body" panose="02000500000000000000" pitchFamily="2" charset="0"/>
              </a:rPr>
              <a:t>Команда 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1329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48640" y="300446"/>
            <a:ext cx="11223534" cy="6439988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933359"/>
              </p:ext>
            </p:extLst>
          </p:nvPr>
        </p:nvGraphicFramePr>
        <p:xfrm>
          <a:off x="899886" y="1122360"/>
          <a:ext cx="10680339" cy="54692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60113">
                  <a:extLst>
                    <a:ext uri="{9D8B030D-6E8A-4147-A177-3AD203B41FA5}">
                      <a16:colId xmlns:a16="http://schemas.microsoft.com/office/drawing/2014/main" val="1061510412"/>
                    </a:ext>
                  </a:extLst>
                </a:gridCol>
                <a:gridCol w="3560113">
                  <a:extLst>
                    <a:ext uri="{9D8B030D-6E8A-4147-A177-3AD203B41FA5}">
                      <a16:colId xmlns:a16="http://schemas.microsoft.com/office/drawing/2014/main" val="3568706149"/>
                    </a:ext>
                  </a:extLst>
                </a:gridCol>
                <a:gridCol w="3560113">
                  <a:extLst>
                    <a:ext uri="{9D8B030D-6E8A-4147-A177-3AD203B41FA5}">
                      <a16:colId xmlns:a16="http://schemas.microsoft.com/office/drawing/2014/main" val="420878958"/>
                    </a:ext>
                  </a:extLst>
                </a:gridCol>
              </a:tblGrid>
              <a:tr h="1083305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Czizh Body" panose="02000500000000000000" pitchFamily="2" charset="0"/>
                        </a:rPr>
                        <a:t>Станция </a:t>
                      </a:r>
                      <a:endParaRPr lang="ru-RU" sz="2800" b="1" dirty="0">
                        <a:latin typeface="Czizh Body" panose="02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Czizh Body" panose="02000500000000000000" pitchFamily="2" charset="0"/>
                        </a:rPr>
                        <a:t>Баллы </a:t>
                      </a:r>
                      <a:endParaRPr lang="ru-RU" sz="2800" b="1" dirty="0">
                        <a:latin typeface="Czizh Body" panose="02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Czizh Body" panose="02000500000000000000" pitchFamily="2" charset="0"/>
                        </a:rPr>
                        <a:t>Отметка</a:t>
                      </a:r>
                      <a:r>
                        <a:rPr lang="ru-RU" sz="2800" b="1" baseline="0" dirty="0" smtClean="0">
                          <a:latin typeface="Czizh Body" panose="02000500000000000000" pitchFamily="2" charset="0"/>
                        </a:rPr>
                        <a:t> о прохождении </a:t>
                      </a:r>
                      <a:endParaRPr lang="ru-RU" sz="2800" b="1" dirty="0">
                        <a:latin typeface="Czizh Body" panose="02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778730"/>
                  </a:ext>
                </a:extLst>
              </a:tr>
              <a:tr h="8602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latin typeface="Czizh Body" panose="02000500000000000000" pitchFamily="2" charset="0"/>
                        </a:rPr>
                        <a:t>Архитектурная </a:t>
                      </a:r>
                    </a:p>
                    <a:p>
                      <a:endParaRPr lang="ru-RU" sz="2800" b="1" dirty="0">
                        <a:latin typeface="Czizh Body" panose="02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9771580"/>
                  </a:ext>
                </a:extLst>
              </a:tr>
              <a:tr h="86025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Czizh Body" panose="02000500000000000000" pitchFamily="2" charset="0"/>
                        </a:rPr>
                        <a:t>Героическая </a:t>
                      </a:r>
                      <a:endParaRPr lang="ru-RU" sz="2800" b="1" dirty="0">
                        <a:latin typeface="Czizh Body" panose="02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849681"/>
                  </a:ext>
                </a:extLst>
              </a:tr>
              <a:tr h="86025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Czizh Body" panose="02000500000000000000" pitchFamily="2" charset="0"/>
                        </a:rPr>
                        <a:t>Музыкально-игровая</a:t>
                      </a:r>
                      <a:r>
                        <a:rPr lang="ru-RU" sz="2800" b="1" baseline="0" dirty="0" smtClean="0">
                          <a:latin typeface="Czizh Body" panose="02000500000000000000" pitchFamily="2" charset="0"/>
                        </a:rPr>
                        <a:t> </a:t>
                      </a:r>
                      <a:endParaRPr lang="ru-RU" sz="2800" b="1" dirty="0">
                        <a:latin typeface="Czizh Body" panose="02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662581"/>
                  </a:ext>
                </a:extLst>
              </a:tr>
              <a:tr h="86025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Czizh Body" panose="02000500000000000000" pitchFamily="2" charset="0"/>
                        </a:rPr>
                        <a:t>Историческая</a:t>
                      </a:r>
                      <a:r>
                        <a:rPr lang="ru-RU" sz="2800" b="1" baseline="0" dirty="0" smtClean="0">
                          <a:latin typeface="Czizh Body" panose="02000500000000000000" pitchFamily="2" charset="0"/>
                        </a:rPr>
                        <a:t> </a:t>
                      </a:r>
                      <a:endParaRPr lang="ru-RU" sz="2800" b="1" dirty="0">
                        <a:latin typeface="Czizh Body" panose="02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8459752"/>
                  </a:ext>
                </a:extLst>
              </a:tr>
              <a:tr h="86025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Czizh Body" panose="02000500000000000000" pitchFamily="2" charset="0"/>
                        </a:rPr>
                        <a:t>Географическая </a:t>
                      </a:r>
                      <a:endParaRPr lang="ru-RU" sz="2800" b="1" dirty="0">
                        <a:latin typeface="Czizh Body" panose="02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47455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48446" y="234352"/>
            <a:ext cx="734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Czizh Body" panose="02000500000000000000" pitchFamily="2" charset="0"/>
              </a:rPr>
              <a:t>Маршрутный лист </a:t>
            </a:r>
          </a:p>
          <a:p>
            <a:r>
              <a:rPr lang="ru-RU" sz="2800" b="1" dirty="0">
                <a:latin typeface="Czizh Body" panose="02000500000000000000" pitchFamily="2" charset="0"/>
              </a:rPr>
              <a:t>Команда 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87985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</TotalTime>
  <Words>70</Words>
  <Application>Microsoft Office PowerPoint</Application>
  <PresentationFormat>Широкоэкранный</PresentationFormat>
  <Paragraphs>50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Czizh Body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Сабирова</dc:creator>
  <cp:lastModifiedBy>Admin</cp:lastModifiedBy>
  <cp:revision>7</cp:revision>
  <cp:lastPrinted>2024-03-17T12:16:03Z</cp:lastPrinted>
  <dcterms:created xsi:type="dcterms:W3CDTF">2024-02-19T08:45:40Z</dcterms:created>
  <dcterms:modified xsi:type="dcterms:W3CDTF">2024-03-17T12:16:59Z</dcterms:modified>
</cp:coreProperties>
</file>